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0FB5B-9678-4DCB-ACE9-CD85AA978E95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B49F7-6344-41FD-A63A-47E15635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49F7-6344-41FD-A63A-47E156355A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4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the piece of toast pop</a:t>
            </a:r>
            <a:r>
              <a:rPr lang="en-US" baseline="0" dirty="0" smtClean="0"/>
              <a:t> out of the toaster when you click on the toaster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49F7-6344-41FD-A63A-47E156355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the ball bounce when you clock on the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49F7-6344-41FD-A63A-47E156355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the Call out appear when you click</a:t>
            </a:r>
            <a:r>
              <a:rPr lang="en-US" baseline="0" dirty="0" smtClean="0"/>
              <a:t> on the astronaut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49F7-6344-41FD-A63A-47E156355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Your Own Button! Make an app appear on the </a:t>
            </a:r>
            <a:r>
              <a:rPr lang="en-US" dirty="0" err="1" smtClean="0"/>
              <a:t>ipad</a:t>
            </a:r>
            <a:r>
              <a:rPr lang="en-US" dirty="0" smtClean="0"/>
              <a:t> when you click on it. Or create</a:t>
            </a:r>
            <a:r>
              <a:rPr lang="en-US" baseline="0" dirty="0" smtClean="0"/>
              <a:t> one of your choice.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49F7-6344-41FD-A63A-47E156355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0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4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4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D860-E219-4FE0-8F69-D99FA98A489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7060-26F1-4D65-9198-92AA6D51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84A40B9-B602-6949-97B2-295EA7C4A0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88F417-3FD1-9744-A85C-7032DE2F23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2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Button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ast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280">
            <a:off x="410475" y="2024966"/>
            <a:ext cx="5192889" cy="462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58" y="2667000"/>
            <a:ext cx="2060956" cy="20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813" y="148300"/>
            <a:ext cx="4017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Breakfast App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6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result for basketball play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92" y="-285"/>
            <a:ext cx="4606544" cy="689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29" y="373906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basketball ho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825" y="-36576"/>
            <a:ext cx="5348047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279392"/>
            <a:ext cx="2542032" cy="6217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Swoosh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rocket astronau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100000" l="10000" r="100000">
                        <a14:backgroundMark x1="67923" y1="61830" x2="77077" y2="94177"/>
                        <a14:backgroundMark x1="52231" y1="94547" x2="49538" y2="84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05" y="1600200"/>
            <a:ext cx="618172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-89900" y="-2216"/>
            <a:ext cx="9233900" cy="2212016"/>
          </a:xfrm>
          <a:custGeom>
            <a:avLst/>
            <a:gdLst>
              <a:gd name="connsiteX0" fmla="*/ 0 w 7924800"/>
              <a:gd name="connsiteY0" fmla="*/ 0 h 2048256"/>
              <a:gd name="connsiteX1" fmla="*/ 1320800 w 7924800"/>
              <a:gd name="connsiteY1" fmla="*/ 0 h 2048256"/>
              <a:gd name="connsiteX2" fmla="*/ 1320800 w 7924800"/>
              <a:gd name="connsiteY2" fmla="*/ 0 h 2048256"/>
              <a:gd name="connsiteX3" fmla="*/ 3302000 w 7924800"/>
              <a:gd name="connsiteY3" fmla="*/ 0 h 2048256"/>
              <a:gd name="connsiteX4" fmla="*/ 7924800 w 7924800"/>
              <a:gd name="connsiteY4" fmla="*/ 0 h 2048256"/>
              <a:gd name="connsiteX5" fmla="*/ 7924800 w 7924800"/>
              <a:gd name="connsiteY5" fmla="*/ 1194816 h 2048256"/>
              <a:gd name="connsiteX6" fmla="*/ 7924800 w 7924800"/>
              <a:gd name="connsiteY6" fmla="*/ 1194816 h 2048256"/>
              <a:gd name="connsiteX7" fmla="*/ 7924800 w 7924800"/>
              <a:gd name="connsiteY7" fmla="*/ 1706880 h 2048256"/>
              <a:gd name="connsiteX8" fmla="*/ 7924800 w 7924800"/>
              <a:gd name="connsiteY8" fmla="*/ 2048256 h 2048256"/>
              <a:gd name="connsiteX9" fmla="*/ 3302000 w 7924800"/>
              <a:gd name="connsiteY9" fmla="*/ 2048256 h 2048256"/>
              <a:gd name="connsiteX10" fmla="*/ 1320800 w 7924800"/>
              <a:gd name="connsiteY10" fmla="*/ 2048256 h 2048256"/>
              <a:gd name="connsiteX11" fmla="*/ 1320800 w 7924800"/>
              <a:gd name="connsiteY11" fmla="*/ 2048256 h 2048256"/>
              <a:gd name="connsiteX12" fmla="*/ 0 w 7924800"/>
              <a:gd name="connsiteY12" fmla="*/ 2048256 h 2048256"/>
              <a:gd name="connsiteX13" fmla="*/ 0 w 7924800"/>
              <a:gd name="connsiteY13" fmla="*/ 1706880 h 2048256"/>
              <a:gd name="connsiteX14" fmla="*/ -3081162 w 7924800"/>
              <a:gd name="connsiteY14" fmla="*/ 2011674 h 2048256"/>
              <a:gd name="connsiteX15" fmla="*/ 0 w 7924800"/>
              <a:gd name="connsiteY15" fmla="*/ 1194816 h 2048256"/>
              <a:gd name="connsiteX16" fmla="*/ 0 w 7924800"/>
              <a:gd name="connsiteY16" fmla="*/ 0 h 2048256"/>
              <a:gd name="connsiteX0" fmla="*/ 3081162 w 11005962"/>
              <a:gd name="connsiteY0" fmla="*/ 0 h 2048256"/>
              <a:gd name="connsiteX1" fmla="*/ 4401962 w 11005962"/>
              <a:gd name="connsiteY1" fmla="*/ 0 h 2048256"/>
              <a:gd name="connsiteX2" fmla="*/ 4401962 w 11005962"/>
              <a:gd name="connsiteY2" fmla="*/ 0 h 2048256"/>
              <a:gd name="connsiteX3" fmla="*/ 6383162 w 11005962"/>
              <a:gd name="connsiteY3" fmla="*/ 0 h 2048256"/>
              <a:gd name="connsiteX4" fmla="*/ 11005962 w 11005962"/>
              <a:gd name="connsiteY4" fmla="*/ 0 h 2048256"/>
              <a:gd name="connsiteX5" fmla="*/ 11005962 w 11005962"/>
              <a:gd name="connsiteY5" fmla="*/ 1194816 h 2048256"/>
              <a:gd name="connsiteX6" fmla="*/ 11005962 w 11005962"/>
              <a:gd name="connsiteY6" fmla="*/ 1194816 h 2048256"/>
              <a:gd name="connsiteX7" fmla="*/ 11005962 w 11005962"/>
              <a:gd name="connsiteY7" fmla="*/ 1706880 h 2048256"/>
              <a:gd name="connsiteX8" fmla="*/ 11005962 w 11005962"/>
              <a:gd name="connsiteY8" fmla="*/ 2048256 h 2048256"/>
              <a:gd name="connsiteX9" fmla="*/ 6383162 w 11005962"/>
              <a:gd name="connsiteY9" fmla="*/ 2048256 h 2048256"/>
              <a:gd name="connsiteX10" fmla="*/ 4401962 w 11005962"/>
              <a:gd name="connsiteY10" fmla="*/ 2048256 h 2048256"/>
              <a:gd name="connsiteX11" fmla="*/ 4401962 w 11005962"/>
              <a:gd name="connsiteY11" fmla="*/ 2048256 h 2048256"/>
              <a:gd name="connsiteX12" fmla="*/ 3081162 w 11005962"/>
              <a:gd name="connsiteY12" fmla="*/ 2048256 h 2048256"/>
              <a:gd name="connsiteX13" fmla="*/ 3081162 w 11005962"/>
              <a:gd name="connsiteY13" fmla="*/ 1706880 h 2048256"/>
              <a:gd name="connsiteX14" fmla="*/ 0 w 11005962"/>
              <a:gd name="connsiteY14" fmla="*/ 2011674 h 2048256"/>
              <a:gd name="connsiteX15" fmla="*/ 3073905 w 11005962"/>
              <a:gd name="connsiteY15" fmla="*/ 1319059 h 2048256"/>
              <a:gd name="connsiteX16" fmla="*/ 3081162 w 11005962"/>
              <a:gd name="connsiteY16" fmla="*/ 1194816 h 2048256"/>
              <a:gd name="connsiteX17" fmla="*/ 3081162 w 11005962"/>
              <a:gd name="connsiteY17" fmla="*/ 0 h 2048256"/>
              <a:gd name="connsiteX0" fmla="*/ 62191 w 7986991"/>
              <a:gd name="connsiteY0" fmla="*/ 0 h 2048256"/>
              <a:gd name="connsiteX1" fmla="*/ 1382991 w 7986991"/>
              <a:gd name="connsiteY1" fmla="*/ 0 h 2048256"/>
              <a:gd name="connsiteX2" fmla="*/ 1382991 w 7986991"/>
              <a:gd name="connsiteY2" fmla="*/ 0 h 2048256"/>
              <a:gd name="connsiteX3" fmla="*/ 3364191 w 7986991"/>
              <a:gd name="connsiteY3" fmla="*/ 0 h 2048256"/>
              <a:gd name="connsiteX4" fmla="*/ 7986991 w 7986991"/>
              <a:gd name="connsiteY4" fmla="*/ 0 h 2048256"/>
              <a:gd name="connsiteX5" fmla="*/ 7986991 w 7986991"/>
              <a:gd name="connsiteY5" fmla="*/ 1194816 h 2048256"/>
              <a:gd name="connsiteX6" fmla="*/ 7986991 w 7986991"/>
              <a:gd name="connsiteY6" fmla="*/ 1194816 h 2048256"/>
              <a:gd name="connsiteX7" fmla="*/ 7986991 w 7986991"/>
              <a:gd name="connsiteY7" fmla="*/ 1706880 h 2048256"/>
              <a:gd name="connsiteX8" fmla="*/ 7986991 w 7986991"/>
              <a:gd name="connsiteY8" fmla="*/ 2048256 h 2048256"/>
              <a:gd name="connsiteX9" fmla="*/ 3364191 w 7986991"/>
              <a:gd name="connsiteY9" fmla="*/ 2048256 h 2048256"/>
              <a:gd name="connsiteX10" fmla="*/ 1382991 w 7986991"/>
              <a:gd name="connsiteY10" fmla="*/ 2048256 h 2048256"/>
              <a:gd name="connsiteX11" fmla="*/ 1382991 w 7986991"/>
              <a:gd name="connsiteY11" fmla="*/ 2048256 h 2048256"/>
              <a:gd name="connsiteX12" fmla="*/ 62191 w 7986991"/>
              <a:gd name="connsiteY12" fmla="*/ 2048256 h 2048256"/>
              <a:gd name="connsiteX13" fmla="*/ 62191 w 7986991"/>
              <a:gd name="connsiteY13" fmla="*/ 1706880 h 2048256"/>
              <a:gd name="connsiteX14" fmla="*/ 0 w 7986991"/>
              <a:gd name="connsiteY14" fmla="*/ 1619789 h 2048256"/>
              <a:gd name="connsiteX15" fmla="*/ 54934 w 7986991"/>
              <a:gd name="connsiteY15" fmla="*/ 1319059 h 2048256"/>
              <a:gd name="connsiteX16" fmla="*/ 62191 w 7986991"/>
              <a:gd name="connsiteY16" fmla="*/ 1194816 h 2048256"/>
              <a:gd name="connsiteX17" fmla="*/ 62191 w 7986991"/>
              <a:gd name="connsiteY17" fmla="*/ 0 h 2048256"/>
              <a:gd name="connsiteX0" fmla="*/ 48336 w 7986991"/>
              <a:gd name="connsiteY0" fmla="*/ 0 h 2048256"/>
              <a:gd name="connsiteX1" fmla="*/ 1382991 w 7986991"/>
              <a:gd name="connsiteY1" fmla="*/ 0 h 2048256"/>
              <a:gd name="connsiteX2" fmla="*/ 1382991 w 7986991"/>
              <a:gd name="connsiteY2" fmla="*/ 0 h 2048256"/>
              <a:gd name="connsiteX3" fmla="*/ 3364191 w 7986991"/>
              <a:gd name="connsiteY3" fmla="*/ 0 h 2048256"/>
              <a:gd name="connsiteX4" fmla="*/ 7986991 w 7986991"/>
              <a:gd name="connsiteY4" fmla="*/ 0 h 2048256"/>
              <a:gd name="connsiteX5" fmla="*/ 7986991 w 7986991"/>
              <a:gd name="connsiteY5" fmla="*/ 1194816 h 2048256"/>
              <a:gd name="connsiteX6" fmla="*/ 7986991 w 7986991"/>
              <a:gd name="connsiteY6" fmla="*/ 1194816 h 2048256"/>
              <a:gd name="connsiteX7" fmla="*/ 7986991 w 7986991"/>
              <a:gd name="connsiteY7" fmla="*/ 1706880 h 2048256"/>
              <a:gd name="connsiteX8" fmla="*/ 7986991 w 7986991"/>
              <a:gd name="connsiteY8" fmla="*/ 2048256 h 2048256"/>
              <a:gd name="connsiteX9" fmla="*/ 3364191 w 7986991"/>
              <a:gd name="connsiteY9" fmla="*/ 2048256 h 2048256"/>
              <a:gd name="connsiteX10" fmla="*/ 1382991 w 7986991"/>
              <a:gd name="connsiteY10" fmla="*/ 2048256 h 2048256"/>
              <a:gd name="connsiteX11" fmla="*/ 1382991 w 7986991"/>
              <a:gd name="connsiteY11" fmla="*/ 2048256 h 2048256"/>
              <a:gd name="connsiteX12" fmla="*/ 62191 w 7986991"/>
              <a:gd name="connsiteY12" fmla="*/ 2048256 h 2048256"/>
              <a:gd name="connsiteX13" fmla="*/ 62191 w 7986991"/>
              <a:gd name="connsiteY13" fmla="*/ 1706880 h 2048256"/>
              <a:gd name="connsiteX14" fmla="*/ 0 w 7986991"/>
              <a:gd name="connsiteY14" fmla="*/ 1619789 h 2048256"/>
              <a:gd name="connsiteX15" fmla="*/ 54934 w 7986991"/>
              <a:gd name="connsiteY15" fmla="*/ 1319059 h 2048256"/>
              <a:gd name="connsiteX16" fmla="*/ 62191 w 7986991"/>
              <a:gd name="connsiteY16" fmla="*/ 1194816 h 2048256"/>
              <a:gd name="connsiteX17" fmla="*/ 48336 w 7986991"/>
              <a:gd name="connsiteY17" fmla="*/ 0 h 2048256"/>
              <a:gd name="connsiteX0" fmla="*/ 48336 w 7986991"/>
              <a:gd name="connsiteY0" fmla="*/ 0 h 2048256"/>
              <a:gd name="connsiteX1" fmla="*/ 1382991 w 7986991"/>
              <a:gd name="connsiteY1" fmla="*/ 0 h 2048256"/>
              <a:gd name="connsiteX2" fmla="*/ 1382991 w 7986991"/>
              <a:gd name="connsiteY2" fmla="*/ 0 h 2048256"/>
              <a:gd name="connsiteX3" fmla="*/ 3364191 w 7986991"/>
              <a:gd name="connsiteY3" fmla="*/ 0 h 2048256"/>
              <a:gd name="connsiteX4" fmla="*/ 7986991 w 7986991"/>
              <a:gd name="connsiteY4" fmla="*/ 0 h 2048256"/>
              <a:gd name="connsiteX5" fmla="*/ 7986991 w 7986991"/>
              <a:gd name="connsiteY5" fmla="*/ 1194816 h 2048256"/>
              <a:gd name="connsiteX6" fmla="*/ 7986991 w 7986991"/>
              <a:gd name="connsiteY6" fmla="*/ 1194816 h 2048256"/>
              <a:gd name="connsiteX7" fmla="*/ 7986991 w 7986991"/>
              <a:gd name="connsiteY7" fmla="*/ 1706880 h 2048256"/>
              <a:gd name="connsiteX8" fmla="*/ 7986991 w 7986991"/>
              <a:gd name="connsiteY8" fmla="*/ 2048256 h 2048256"/>
              <a:gd name="connsiteX9" fmla="*/ 3350337 w 7986991"/>
              <a:gd name="connsiteY9" fmla="*/ 1480220 h 2048256"/>
              <a:gd name="connsiteX10" fmla="*/ 1382991 w 7986991"/>
              <a:gd name="connsiteY10" fmla="*/ 2048256 h 2048256"/>
              <a:gd name="connsiteX11" fmla="*/ 1382991 w 7986991"/>
              <a:gd name="connsiteY11" fmla="*/ 2048256 h 2048256"/>
              <a:gd name="connsiteX12" fmla="*/ 62191 w 7986991"/>
              <a:gd name="connsiteY12" fmla="*/ 2048256 h 2048256"/>
              <a:gd name="connsiteX13" fmla="*/ 62191 w 7986991"/>
              <a:gd name="connsiteY13" fmla="*/ 1706880 h 2048256"/>
              <a:gd name="connsiteX14" fmla="*/ 0 w 7986991"/>
              <a:gd name="connsiteY14" fmla="*/ 1619789 h 2048256"/>
              <a:gd name="connsiteX15" fmla="*/ 54934 w 7986991"/>
              <a:gd name="connsiteY15" fmla="*/ 1319059 h 2048256"/>
              <a:gd name="connsiteX16" fmla="*/ 62191 w 7986991"/>
              <a:gd name="connsiteY16" fmla="*/ 1194816 h 2048256"/>
              <a:gd name="connsiteX17" fmla="*/ 48336 w 7986991"/>
              <a:gd name="connsiteY17" fmla="*/ 0 h 2048256"/>
              <a:gd name="connsiteX0" fmla="*/ 48336 w 7986991"/>
              <a:gd name="connsiteY0" fmla="*/ 0 h 2048256"/>
              <a:gd name="connsiteX1" fmla="*/ 1382991 w 7986991"/>
              <a:gd name="connsiteY1" fmla="*/ 0 h 2048256"/>
              <a:gd name="connsiteX2" fmla="*/ 1382991 w 7986991"/>
              <a:gd name="connsiteY2" fmla="*/ 0 h 2048256"/>
              <a:gd name="connsiteX3" fmla="*/ 3364191 w 7986991"/>
              <a:gd name="connsiteY3" fmla="*/ 0 h 2048256"/>
              <a:gd name="connsiteX4" fmla="*/ 7986991 w 7986991"/>
              <a:gd name="connsiteY4" fmla="*/ 0 h 2048256"/>
              <a:gd name="connsiteX5" fmla="*/ 7986991 w 7986991"/>
              <a:gd name="connsiteY5" fmla="*/ 1194816 h 2048256"/>
              <a:gd name="connsiteX6" fmla="*/ 7986991 w 7986991"/>
              <a:gd name="connsiteY6" fmla="*/ 1194816 h 2048256"/>
              <a:gd name="connsiteX7" fmla="*/ 7986991 w 7986991"/>
              <a:gd name="connsiteY7" fmla="*/ 1706880 h 2048256"/>
              <a:gd name="connsiteX8" fmla="*/ 7986991 w 7986991"/>
              <a:gd name="connsiteY8" fmla="*/ 2048256 h 2048256"/>
              <a:gd name="connsiteX9" fmla="*/ 3350337 w 7986991"/>
              <a:gd name="connsiteY9" fmla="*/ 1480220 h 2048256"/>
              <a:gd name="connsiteX10" fmla="*/ 1382991 w 7986991"/>
              <a:gd name="connsiteY10" fmla="*/ 2048256 h 2048256"/>
              <a:gd name="connsiteX11" fmla="*/ 1382991 w 7986991"/>
              <a:gd name="connsiteY11" fmla="*/ 2048256 h 2048256"/>
              <a:gd name="connsiteX12" fmla="*/ 62191 w 7986991"/>
              <a:gd name="connsiteY12" fmla="*/ 2048256 h 2048256"/>
              <a:gd name="connsiteX13" fmla="*/ 62191 w 7986991"/>
              <a:gd name="connsiteY13" fmla="*/ 1706880 h 2048256"/>
              <a:gd name="connsiteX14" fmla="*/ 0 w 7986991"/>
              <a:gd name="connsiteY14" fmla="*/ 1619789 h 2048256"/>
              <a:gd name="connsiteX15" fmla="*/ 54934 w 7986991"/>
              <a:gd name="connsiteY15" fmla="*/ 1319059 h 2048256"/>
              <a:gd name="connsiteX16" fmla="*/ 62191 w 7986991"/>
              <a:gd name="connsiteY16" fmla="*/ 1194816 h 2048256"/>
              <a:gd name="connsiteX17" fmla="*/ 48336 w 7986991"/>
              <a:gd name="connsiteY17" fmla="*/ 0 h 204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86991" h="2048256">
                <a:moveTo>
                  <a:pt x="48336" y="0"/>
                </a:moveTo>
                <a:lnTo>
                  <a:pt x="1382991" y="0"/>
                </a:lnTo>
                <a:lnTo>
                  <a:pt x="1382991" y="0"/>
                </a:lnTo>
                <a:lnTo>
                  <a:pt x="3364191" y="0"/>
                </a:lnTo>
                <a:lnTo>
                  <a:pt x="7986991" y="0"/>
                </a:lnTo>
                <a:lnTo>
                  <a:pt x="7986991" y="1194816"/>
                </a:lnTo>
                <a:lnTo>
                  <a:pt x="7986991" y="1194816"/>
                </a:lnTo>
                <a:lnTo>
                  <a:pt x="7986991" y="1706880"/>
                </a:lnTo>
                <a:lnTo>
                  <a:pt x="7986991" y="2048256"/>
                </a:lnTo>
                <a:cubicBezTo>
                  <a:pt x="6441440" y="1858911"/>
                  <a:pt x="5048288" y="1337056"/>
                  <a:pt x="3350337" y="1480220"/>
                </a:cubicBezTo>
                <a:lnTo>
                  <a:pt x="1382991" y="2048256"/>
                </a:lnTo>
                <a:lnTo>
                  <a:pt x="1382991" y="2048256"/>
                </a:lnTo>
                <a:lnTo>
                  <a:pt x="62191" y="2048256"/>
                </a:lnTo>
                <a:lnTo>
                  <a:pt x="62191" y="1706880"/>
                </a:lnTo>
                <a:lnTo>
                  <a:pt x="0" y="1619789"/>
                </a:lnTo>
                <a:cubicBezTo>
                  <a:pt x="27987" y="1650174"/>
                  <a:pt x="26947" y="1288674"/>
                  <a:pt x="54934" y="1319059"/>
                </a:cubicBezTo>
                <a:lnTo>
                  <a:pt x="62191" y="1194816"/>
                </a:lnTo>
                <a:lnTo>
                  <a:pt x="48336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chemeClr val="bg1"/>
                </a:solidFill>
              </a:rPr>
              <a:t>What do Astronauts do when they are Angry?????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676438" y="2590800"/>
            <a:ext cx="3090672" cy="2048256"/>
          </a:xfrm>
          <a:prstGeom prst="wedgeRectCallout">
            <a:avLst>
              <a:gd name="adj1" fmla="val -115615"/>
              <a:gd name="adj2" fmla="val 58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400" dirty="0">
                <a:solidFill>
                  <a:prstClr val="white"/>
                </a:solidFill>
              </a:rPr>
              <a:t>They Blast Off!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815975"/>
            <a:ext cx="3571606" cy="4838700"/>
            <a:chOff x="914400" y="838200"/>
            <a:chExt cx="3571606" cy="4838700"/>
          </a:xfrm>
          <a:noFill/>
        </p:grpSpPr>
        <p:pic>
          <p:nvPicPr>
            <p:cNvPr id="1026" name="Picture 2" descr="Image result for ipa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7" b="100000" l="5667" r="84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r="22401"/>
            <a:stretch/>
          </p:blipFill>
          <p:spPr bwMode="auto">
            <a:xfrm>
              <a:off x="914400" y="838200"/>
              <a:ext cx="3571606" cy="4838700"/>
            </a:xfrm>
            <a:prstGeom prst="rect">
              <a:avLst/>
            </a:prstGeom>
            <a:grpFill/>
            <a:extLst/>
          </p:spPr>
        </p:pic>
        <p:pic>
          <p:nvPicPr>
            <p:cNvPr id="1028" name="Picture 4" descr="Image result for ipad backgroun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3" t="11261" r="16604" b="11153"/>
            <a:stretch/>
          </p:blipFill>
          <p:spPr bwMode="auto">
            <a:xfrm>
              <a:off x="1261241" y="1387367"/>
              <a:ext cx="2900856" cy="3783724"/>
            </a:xfrm>
            <a:prstGeom prst="rect">
              <a:avLst/>
            </a:prstGeom>
            <a:grpFill/>
            <a:extLst/>
          </p:spPr>
        </p:pic>
      </p:grpSp>
      <p:sp>
        <p:nvSpPr>
          <p:cNvPr id="3" name="AutoShape 9" descr="Image result for instagram app"/>
          <p:cNvSpPr>
            <a:spLocks noChangeAspect="1" noChangeArrowheads="1"/>
          </p:cNvSpPr>
          <p:nvPr/>
        </p:nvSpPr>
        <p:spPr bwMode="auto">
          <a:xfrm>
            <a:off x="63500" y="-746125"/>
            <a:ext cx="1971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11" descr="Image result for instagram app"/>
          <p:cNvSpPr>
            <a:spLocks noChangeAspect="1" noChangeArrowheads="1"/>
          </p:cNvSpPr>
          <p:nvPr/>
        </p:nvSpPr>
        <p:spPr bwMode="auto">
          <a:xfrm>
            <a:off x="215900" y="-593725"/>
            <a:ext cx="1971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</Words>
  <Application>Microsoft Office PowerPoint</Application>
  <PresentationFormat>On-screen Show (4:3)</PresentationFormat>
  <Paragraphs>14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Button Challenge</vt:lpstr>
      <vt:lpstr>PowerPoint Presentation</vt:lpstr>
      <vt:lpstr>PowerPoint Presentation</vt:lpstr>
      <vt:lpstr>PowerPoint Presentation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Button Challenge</dc:title>
  <dc:creator>User</dc:creator>
  <cp:lastModifiedBy>User</cp:lastModifiedBy>
  <cp:revision>2</cp:revision>
  <dcterms:created xsi:type="dcterms:W3CDTF">2017-02-03T16:50:53Z</dcterms:created>
  <dcterms:modified xsi:type="dcterms:W3CDTF">2017-02-03T16:57:32Z</dcterms:modified>
</cp:coreProperties>
</file>